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60" r:id="rId3"/>
    <p:sldId id="262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1"/>
  </p:normalViewPr>
  <p:slideViewPr>
    <p:cSldViewPr>
      <p:cViewPr varScale="1">
        <p:scale>
          <a:sx n="101" d="100"/>
          <a:sy n="101" d="100"/>
        </p:scale>
        <p:origin x="46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36" y="792986"/>
            <a:ext cx="12012936" cy="522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75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176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744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54EE63F-4CCC-4100-B25B-60EAA9AA09A2}" type="datetimeFigureOut">
              <a:rPr lang="pt-BR" smtClean="0"/>
              <a:t>05/11/16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34BA2F-358B-4F7E-B345-0122B6301244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94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10590400" y="-102007"/>
            <a:ext cx="1095172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500" spc="-300" dirty="0" smtClean="0">
                <a:ln w="3175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" panose="03020602050506090804" pitchFamily="66" charset="0"/>
              </a:rPr>
              <a:t>A</a:t>
            </a:r>
            <a:r>
              <a:rPr lang="pt-BR" sz="5500" spc="-300" dirty="0" smtClean="0">
                <a:ln w="3175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K</a:t>
            </a:r>
            <a:endParaRPr lang="pt-BR" sz="5500" dirty="0">
              <a:ln w="3175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18" y="6298856"/>
            <a:ext cx="4966836" cy="51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37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6" r:id="rId3"/>
    <p:sldLayoutId id="214748365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/>
        </p:nvSpPr>
        <p:spPr>
          <a:xfrm>
            <a:off x="1631504" y="15311"/>
            <a:ext cx="7632848" cy="5928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latin typeface="Estrangelo Edessa" panose="03080600000000000000" pitchFamily="66" charset="0"/>
                <a:ea typeface="Verdana" panose="020B0604030504040204" pitchFamily="34" charset="0"/>
                <a:cs typeface="Estrangelo Edessa" panose="03080600000000000000" pitchFamily="66" charset="0"/>
              </a:rPr>
              <a:t>Clique para editar o título!</a:t>
            </a:r>
          </a:p>
          <a:p>
            <a:endParaRPr lang="pt-BR" sz="4000" dirty="0">
              <a:solidFill>
                <a:schemeClr val="bg1"/>
              </a:solidFill>
              <a:latin typeface="Estrangelo Edessa" panose="03080600000000000000" pitchFamily="66" charset="0"/>
              <a:ea typeface="Verdana" panose="020B0604030504040204" pitchFamily="34" charset="0"/>
              <a:cs typeface="Estrangelo Edessa" panose="03080600000000000000" pitchFamily="66" charset="0"/>
            </a:endParaRPr>
          </a:p>
        </p:txBody>
      </p:sp>
      <p:sp>
        <p:nvSpPr>
          <p:cNvPr id="3" name="Título 1"/>
          <p:cNvSpPr>
            <a:spLocks noGrp="1"/>
          </p:cNvSpPr>
          <p:nvPr/>
        </p:nvSpPr>
        <p:spPr>
          <a:xfrm>
            <a:off x="5159896" y="2132856"/>
            <a:ext cx="5256584" cy="158417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Tema da apresentação</a:t>
            </a:r>
            <a:r>
              <a:rPr lang="pt-BR" sz="3600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Estrangelo Edessa" panose="03080600000000000000" pitchFamily="66" charset="0"/>
              </a:rPr>
              <a:t>:</a:t>
            </a:r>
            <a:endParaRPr lang="pt-BR" sz="3600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6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5620" y="2636912"/>
            <a:ext cx="6840760" cy="3312368"/>
          </a:xfrm>
        </p:spPr>
        <p:txBody>
          <a:bodyPr/>
          <a:lstStyle/>
          <a:p>
            <a:r>
              <a:rPr lang="pt-BR" dirty="0" smtClean="0"/>
              <a:t>Clique </a:t>
            </a:r>
            <a:r>
              <a:rPr lang="pt-BR" dirty="0"/>
              <a:t>para adicionar um subtítulo</a:t>
            </a:r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1631504" y="15311"/>
            <a:ext cx="7632848" cy="5928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latin typeface="Estrangelo Edessa" panose="03080600000000000000" pitchFamily="66" charset="0"/>
                <a:ea typeface="Verdana" panose="020B0604030504040204" pitchFamily="34" charset="0"/>
                <a:cs typeface="Estrangelo Edessa" panose="03080600000000000000" pitchFamily="66" charset="0"/>
              </a:rPr>
              <a:t>Clique para editar o título mestre</a:t>
            </a:r>
            <a:endParaRPr lang="pt-BR" sz="4000" dirty="0">
              <a:solidFill>
                <a:schemeClr val="bg1"/>
              </a:solidFill>
              <a:latin typeface="Estrangelo Edessa" panose="03080600000000000000" pitchFamily="66" charset="0"/>
              <a:ea typeface="Verdana" panose="020B0604030504040204" pitchFamily="34" charset="0"/>
              <a:cs typeface="Estrangelo Edessa" panose="03080600000000000000" pitchFamily="66" charset="0"/>
            </a:endParaRPr>
          </a:p>
        </p:txBody>
      </p:sp>
      <p:sp>
        <p:nvSpPr>
          <p:cNvPr id="6" name="Título 1"/>
          <p:cNvSpPr>
            <a:spLocks noGrp="1"/>
          </p:cNvSpPr>
          <p:nvPr/>
        </p:nvSpPr>
        <p:spPr>
          <a:xfrm>
            <a:off x="2279576" y="1052736"/>
            <a:ext cx="7632848" cy="5928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latin typeface="Estrangelo Edessa" panose="03080600000000000000" pitchFamily="66" charset="0"/>
                <a:ea typeface="Verdana" panose="020B0604030504040204" pitchFamily="34" charset="0"/>
                <a:cs typeface="Estrangelo Edessa" panose="03080600000000000000" pitchFamily="66" charset="0"/>
              </a:rPr>
              <a:t>Clique para editar o título</a:t>
            </a:r>
            <a:endParaRPr lang="pt-BR" sz="4000" dirty="0">
              <a:latin typeface="Estrangelo Edessa" panose="03080600000000000000" pitchFamily="66" charset="0"/>
              <a:ea typeface="Verdana" panose="020B0604030504040204" pitchFamily="34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1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0244" y="836712"/>
            <a:ext cx="8920252" cy="5184576"/>
          </a:xfrm>
        </p:spPr>
        <p:txBody>
          <a:bodyPr/>
          <a:lstStyle/>
          <a:p>
            <a:r>
              <a:rPr lang="pt-BR" dirty="0" smtClean="0"/>
              <a:t>Inserir imagem dentro do espaço disponível </a:t>
            </a:r>
            <a:endParaRPr lang="pt-BR" dirty="0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1631504" y="15311"/>
            <a:ext cx="7632848" cy="5928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latin typeface="Estrangelo Edessa" panose="03080600000000000000" pitchFamily="66" charset="0"/>
                <a:ea typeface="Verdana" panose="020B0604030504040204" pitchFamily="34" charset="0"/>
                <a:cs typeface="Estrangelo Edessa" panose="03080600000000000000" pitchFamily="66" charset="0"/>
              </a:rPr>
              <a:t>Clique para editar o título mestre</a:t>
            </a:r>
            <a:endParaRPr lang="pt-BR" sz="4000" dirty="0">
              <a:solidFill>
                <a:schemeClr val="bg1"/>
              </a:solidFill>
              <a:latin typeface="Estrangelo Edessa" panose="03080600000000000000" pitchFamily="66" charset="0"/>
              <a:ea typeface="Verdana" panose="020B0604030504040204" pitchFamily="34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44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resentação1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Apresentação1</Template>
  <TotalTime>37</TotalTime>
  <Words>38</Words>
  <Application>Microsoft Macintosh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Bell MT</vt:lpstr>
      <vt:lpstr>Calibri</vt:lpstr>
      <vt:lpstr>Estrangelo Edessa</vt:lpstr>
      <vt:lpstr>Verdana</vt:lpstr>
      <vt:lpstr>Vivaldi</vt:lpstr>
      <vt:lpstr>Apresentação1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Gustavo Ravazzi - Shift (Suporte)</dc:creator>
  <cp:lastModifiedBy>Usuário do Microsoft Office</cp:lastModifiedBy>
  <cp:revision>14</cp:revision>
  <dcterms:created xsi:type="dcterms:W3CDTF">2015-07-16T16:58:25Z</dcterms:created>
  <dcterms:modified xsi:type="dcterms:W3CDTF">2016-11-05T14:54:58Z</dcterms:modified>
</cp:coreProperties>
</file>