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2" r:id="rId4"/>
    <p:sldId id="275" r:id="rId5"/>
    <p:sldId id="274" r:id="rId6"/>
    <p:sldId id="278" r:id="rId7"/>
    <p:sldId id="280" r:id="rId8"/>
    <p:sldId id="277" r:id="rId9"/>
    <p:sldId id="271" r:id="rId10"/>
    <p:sldId id="267" r:id="rId11"/>
    <p:sldId id="287" r:id="rId12"/>
    <p:sldId id="257" r:id="rId13"/>
    <p:sldId id="288" r:id="rId14"/>
    <p:sldId id="282" r:id="rId15"/>
    <p:sldId id="279" r:id="rId16"/>
    <p:sldId id="268" r:id="rId17"/>
    <p:sldId id="283" r:id="rId18"/>
    <p:sldId id="284" r:id="rId19"/>
    <p:sldId id="276" r:id="rId20"/>
    <p:sldId id="269" r:id="rId21"/>
    <p:sldId id="281" r:id="rId22"/>
    <p:sldId id="286" r:id="rId23"/>
    <p:sldId id="273" r:id="rId24"/>
    <p:sldId id="289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1049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860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7835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0695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7504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068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309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42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810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08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106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E9574-6916-49E1-A117-906B33710355}" type="datetimeFigureOut">
              <a:rPr lang="pt-BR" smtClean="0"/>
              <a:t>15/04/2014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55D7A-B2B2-4401-90E1-7AB851D2F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674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emf"/><Relationship Id="rId4" Type="http://schemas.openxmlformats.org/officeDocument/2006/relationships/package" Target="../embeddings/Apresenta__o_do_Microsoft_PowerPoint1.pptx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61321" y="162621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</a:rPr>
              <a:t>Em memória a nossos queridos companheiros que nos assistem.</a:t>
            </a:r>
            <a:endParaRPr lang="pt-BR" b="1" dirty="0">
              <a:solidFill>
                <a:schemeClr val="accent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257" y="5514391"/>
            <a:ext cx="4584127" cy="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60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3363" y="5483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pt-BR" sz="3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ALMELINDA DO AMARAL</a:t>
            </a:r>
          </a:p>
          <a:p>
            <a:pPr marL="0" indent="0" algn="ctr">
              <a:buNone/>
            </a:pPr>
            <a:endParaRPr lang="pt-BR" sz="32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3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Foi uma das primeira frequentadoras do Kardec. A primeira cozinheira que cuidava com amor de tudo. Tornou-se ‘cobradora’ de mensalidade dos associados indo de casa em casa para receber. </a:t>
            </a:r>
            <a:r>
              <a:rPr lang="pt-B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Kardec estava bem no início de suas atividades.</a:t>
            </a:r>
            <a:r>
              <a:rPr lang="pt-BR" sz="3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32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22" y="0"/>
            <a:ext cx="5206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4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860472" y="4156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pt-BR" sz="4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Anita Barros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Costa</a:t>
            </a:r>
          </a:p>
          <a:p>
            <a:pPr marL="0" indent="0" algn="ctr">
              <a:buNone/>
            </a:pPr>
            <a:r>
              <a:rPr lang="pt-B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Anita foi a primeira zeladora do Kardec, tendo morado na instituição por mais de 35 anos. De origem simples, era uma trabalhadora consciente e mãe amorosa. Nos eventos estava sempre à disposição e deixava tudo limpo e arrumado ao final deles. Sua simpatia era sua marca maior como se vê na foto.</a:t>
            </a:r>
            <a:endParaRPr lang="pt-BR" sz="32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057192" cy="686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3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71019" y="5483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OLINDA</a:t>
            </a:r>
            <a:endParaRPr lang="pt-BR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3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Foi uma das grandes trabalhadoras do Kardec. Mãe da zeladora Dirce, cuidava com amor da cozinha nos eventos. Às vezes passava a madrugada inteira cozinhando legumes para fazer maionese. </a:t>
            </a:r>
            <a:r>
              <a:rPr lang="pt-B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Simples e de coração enorme, jamais negava qualquer ajuda no Kardec.</a:t>
            </a:r>
            <a:endParaRPr lang="pt-BR" sz="32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86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7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98007" y="564969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 algn="ctr">
              <a:buNone/>
            </a:pP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José Carlos do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Amaral</a:t>
            </a:r>
          </a:p>
          <a:p>
            <a:pPr marL="0" indent="0" algn="ctr">
              <a:buNone/>
            </a:pPr>
            <a:endParaRPr lang="pt-BR" sz="48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Sempre engajado nas causas sociais. Bom coração, de fala fácil e sempre trabalhador, usou de seu conhecimento  para ajudar não somente nas causas espíritas, mas de uma forma em geral, a comunidade. Doutrinador, tinha bem definido seus princípios  espírita.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585" y="0"/>
            <a:ext cx="3916476" cy="68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8716" y="343065"/>
            <a:ext cx="5709488" cy="630966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Etelvino  </a:t>
            </a:r>
            <a:endParaRPr lang="pt-BR" sz="48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t-BR" sz="48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51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Homem simples, foi guarda da Sementes Rio Preto. Frequentava o Kardec  </a:t>
            </a:r>
            <a:r>
              <a:rPr lang="pt-BR" sz="51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assiduamente e chegava de bicicleta</a:t>
            </a:r>
            <a:r>
              <a:rPr lang="pt-BR" sz="51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Sua maior característica era sua risada fácil e descontraída. Qualquer coisa que você falava, ele ria. Um espírito bom, sem maldade no coração. Eu chegava perto e dizia: “E aí, como vai este Preto Velho?” Ele abria o sorriso e soltava uma gargalhada</a:t>
            </a:r>
            <a:r>
              <a:rPr lang="pt-BR" sz="51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Uma alma elevada.</a:t>
            </a:r>
            <a:endParaRPr lang="pt-BR" sz="51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76" y="0"/>
            <a:ext cx="45001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90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60685" y="602244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 algn="ctr">
              <a:buNone/>
            </a:pPr>
            <a:r>
              <a:rPr lang="pt-BR" sz="48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Tercília</a:t>
            </a:r>
            <a:endParaRPr lang="pt-BR" sz="4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5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Foi </a:t>
            </a:r>
            <a:r>
              <a:rPr lang="pt-BR" sz="52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primeira Presidente da Creche de Lívia. Mulher de fibra, carinhosa e prestativa. </a:t>
            </a:r>
            <a:r>
              <a:rPr lang="pt-BR" sz="52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Tercília</a:t>
            </a:r>
            <a:r>
              <a:rPr lang="pt-BR" sz="52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era médium atuante tendo realizado grande trabalho em benefício dos espíritos necessitados. Era delicada e fina nos gestos. </a:t>
            </a:r>
          </a:p>
        </p:txBody>
      </p:sp>
      <p:pic>
        <p:nvPicPr>
          <p:cNvPr id="1026" name="Picture 2" descr="6647AEC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107" y="-165108"/>
            <a:ext cx="4721290" cy="729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46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860472" y="4156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L="0" indent="0" algn="ctr">
              <a:buNone/>
            </a:pPr>
            <a:r>
              <a:rPr lang="pt-BR" sz="4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Benedito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Domingos</a:t>
            </a:r>
          </a:p>
          <a:p>
            <a:pPr marL="0" indent="0" algn="ctr">
              <a:buNone/>
            </a:pPr>
            <a:r>
              <a:rPr lang="pt-BR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popular </a:t>
            </a:r>
            <a:r>
              <a:rPr lang="pt-BR" sz="48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Ditão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 carismático e um bom sujeito. Morava com a Dirce, sua esposa, no Kardec. Era “</a:t>
            </a:r>
            <a:r>
              <a:rPr lang="pt-BR" sz="4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corinthiano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roxo”.  Sempre prestativo, ajudou em todos os setores do Kardec. Forte e “sacudido”, contrastava com seu jeito simples e simpático. Só ficava “bravo” quando falavam mal do seu </a:t>
            </a:r>
            <a:r>
              <a:rPr lang="pt-BR" sz="4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Corínthians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Pessoa muito querida de todos nós.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7" y="-1"/>
            <a:ext cx="523923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9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62353" y="510639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 </a:t>
            </a:r>
            <a:r>
              <a:rPr lang="pt-BR" sz="48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Noca</a:t>
            </a:r>
            <a:endParaRPr lang="pt-BR" sz="4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36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Noca</a:t>
            </a:r>
            <a:r>
              <a:rPr lang="pt-BR" sz="3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era médium segura e grande trabalhadora da doutrina espírita. Esposa de Pedro </a:t>
            </a:r>
            <a:r>
              <a:rPr lang="pt-BR" sz="36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Nominato</a:t>
            </a:r>
            <a:r>
              <a:rPr lang="pt-BR" sz="3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foi a primeira coordenadora do Bazar da Pechincha que o Kardec teve. Sempre atenta ao trabalho, era exemplo aos mais jovens.</a:t>
            </a:r>
            <a:endParaRPr lang="pt-BR" sz="36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874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9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860472" y="4156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/>
          <a:p>
            <a:pPr marL="0" indent="0" algn="ctr">
              <a:buNone/>
            </a:pP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 Dina</a:t>
            </a:r>
          </a:p>
          <a:p>
            <a:pPr marL="0" indent="0" algn="ctr">
              <a:buNone/>
            </a:pP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Mulher cheia de vida e trabalhadora da primeira hora. Não parava para nada e tinha muita fibra, sempre prestativa, caridosa e cuidadora extremada dos netos. Lembramos dela usando de firmeza em seus pontos de vista.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06" y="0"/>
            <a:ext cx="3579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85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8088" y="5483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ona </a:t>
            </a:r>
            <a:r>
              <a:rPr lang="pt-BR" sz="48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Vina</a:t>
            </a:r>
            <a:endParaRPr lang="pt-BR" sz="4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3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32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Vina</a:t>
            </a:r>
            <a:r>
              <a:rPr lang="pt-BR" sz="3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era uma pessoa alegre e gentil. Sempre disposta ao trabalho, participou ativamente das reuniões do Kardec. Médium passista, era requisitada para as situações mais difíceis nas reuniões mediúnicas. Uma mulher muito querida por todos nós...  </a:t>
            </a:r>
            <a:endParaRPr lang="pt-BR" sz="32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881" y="0"/>
            <a:ext cx="57313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5672" y="432569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marL="0" indent="0" algn="ctr">
              <a:buNone/>
            </a:pP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 Celeste</a:t>
            </a:r>
          </a:p>
          <a:p>
            <a:pPr marL="0" indent="0" algn="ctr">
              <a:buNone/>
            </a:pPr>
            <a:endParaRPr lang="pt-BR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Celeste era o tipo de pessoa que, em sua companhia, você se sentia em paz. Irradiava vibração de amor e ternura. Usava da gentileza e educação para  relacionar-se com todos, distribuindo simpatia extraída do seu generoso coração. Trabalhou com afinco no Kardec e na Vila Toninho.</a:t>
            </a:r>
            <a:endParaRPr lang="pt-BR" sz="32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32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endParaRPr lang="pt-BR" sz="48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568" y="0"/>
            <a:ext cx="5117432" cy="691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472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860472" y="4156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pt-BR" sz="4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Pedro </a:t>
            </a:r>
            <a:r>
              <a:rPr lang="pt-BR" sz="48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Nominato</a:t>
            </a:r>
            <a:endParaRPr lang="pt-BR" sz="4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4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pt-B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Grande dirigente de reuniões mediúnicas. Pessoa simples e que conhecia Doutrina Espírita. Possuía vibração gostosa e muito fez em prol do Kardec em época difícil. Grande defensor de Kardec e alma generosa que a todos atendia.</a:t>
            </a:r>
            <a:endParaRPr lang="pt-BR" sz="32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t-BR" sz="48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59" y="0"/>
            <a:ext cx="4422710" cy="687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36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860472" y="4156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Mercedes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Del´Arco</a:t>
            </a:r>
          </a:p>
          <a:p>
            <a:pPr marL="0" indent="0" algn="ctr">
              <a:buNone/>
            </a:pPr>
            <a:r>
              <a:rPr lang="pt-B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Dona Mercedes era pessoa simples e amorosa. Como médium, trabalhou por anos em favor dos espíritos necessitados. Foi ela que trouxe ao Espiritismo o esposo e toda a família. Fazia parte constante das atividades do Kardec. </a:t>
            </a:r>
            <a:endParaRPr lang="pt-BR" sz="32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0" y="0"/>
            <a:ext cx="54208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39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28423" y="490281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L="0" indent="0" algn="ctr">
              <a:buNone/>
            </a:pP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VILMA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CHAINÇA</a:t>
            </a:r>
          </a:p>
          <a:p>
            <a:pPr marL="0" indent="0" algn="ctr">
              <a:buNone/>
            </a:pP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Excelente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médium,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Vilma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trabalhou durante anos na mediunidade.  Possuía um coração bom, era reservada e quieta. Formava com o Sr.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João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 belo casal. Seu jeitinho simples contagiava a todos. O casal sempre foi muito ligado ao Kardec e cedeu por anos a empresa Sementes Rio Preto para nossos tradicionais almoços. Vilma sempre estava à frente na organização.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7" y="0"/>
            <a:ext cx="5020717" cy="852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28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04851" y="5489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Cidinha</a:t>
            </a:r>
          </a:p>
          <a:p>
            <a:pPr marL="0" indent="0" algn="ctr">
              <a:buNone/>
            </a:pPr>
            <a:r>
              <a:rPr lang="pt-B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Uma mulher fina, excelente médium,  companheira fiel do esposo e trabalhadora ativa da Creche de Lívia e do Kardec. Sempre presente nas reuniões, era atenta aos estudos e participava de todos eventos da casa.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293895" cy="6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42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61939" y="5483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Zezinho</a:t>
            </a:r>
          </a:p>
          <a:p>
            <a:pPr marL="0" indent="0" algn="ctr">
              <a:buNone/>
            </a:pP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Foi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passista e sempre esteve ligado ao Kardec . Colaborou  ativamente na construção da Creche de Lívia, homem bom, cujo maior dom era ser amigo de todos.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412" y="0"/>
            <a:ext cx="5317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05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49" y="0"/>
            <a:ext cx="5753746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56618" y="527602"/>
            <a:ext cx="6176019" cy="583587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pt-BR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Margarida</a:t>
            </a:r>
          </a:p>
          <a:p>
            <a:pPr marL="0" indent="0" algn="ctr">
              <a:buNone/>
            </a:pPr>
            <a:r>
              <a:rPr lang="pt-BR" sz="3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 alegre e positiva. Sua simpatia contagiava. Dirigente de reuniões mediúnicas e médium, sempre trabalhou com os espíritos. Sempre presente nos eventos da Casa doando o que tinha de melhor, sua generosidade e amor. </a:t>
            </a:r>
            <a:r>
              <a:rPr lang="pt-B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Ensinou espiritismo para muita gente que trabalha até hoje no Kardec.</a:t>
            </a:r>
            <a:r>
              <a:rPr lang="pt-BR" sz="3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587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987635"/>
              </p:ext>
            </p:extLst>
          </p:nvPr>
        </p:nvGraphicFramePr>
        <p:xfrm>
          <a:off x="4609324" y="0"/>
          <a:ext cx="9890448" cy="741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Apresentação" r:id="rId4" imgW="4570501" imgH="3427618" progId="PowerPoint.Show.12">
                  <p:embed/>
                </p:oleObj>
              </mc:Choice>
              <mc:Fallback>
                <p:oleObj name="Apresentação" r:id="rId4" imgW="4570501" imgH="3427618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09324" y="0"/>
                        <a:ext cx="9890448" cy="741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6530" y="342901"/>
            <a:ext cx="5363546" cy="596469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HALIM &amp; LINDA </a:t>
            </a:r>
            <a:endParaRPr lang="pt-BR" sz="4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t-BR" sz="4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difícil separar o casal </a:t>
            </a:r>
            <a:r>
              <a:rPr lang="pt-BR" sz="4800" b="1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Halim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Linda. Eram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inseparáveis como vemos na foto ao lado. </a:t>
            </a:r>
          </a:p>
          <a:p>
            <a:pPr marL="0" indent="0" algn="ctr">
              <a:buNone/>
            </a:pP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Linda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dedicou sua vida à Creche de Lívia. Uma mulher admirável, simpática, querida por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todos e ótima administradora.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Médium extraordinária. </a:t>
            </a:r>
            <a:endParaRPr lang="pt-BR" sz="4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4800" b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Halim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tornou-se companheiro dedicado e amoroso.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Médium excelente, fazia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tudo por ela e pela Creche que tanto amavam. </a:t>
            </a:r>
          </a:p>
        </p:txBody>
      </p:sp>
    </p:spTree>
    <p:extLst>
      <p:ext uri="{BB962C8B-B14F-4D97-AF65-F5344CB8AC3E}">
        <p14:creationId xmlns:p14="http://schemas.microsoft.com/office/powerpoint/2010/main" val="364352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745" y="-93307"/>
            <a:ext cx="6331613" cy="6288832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2732" y="359651"/>
            <a:ext cx="6176019" cy="583587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 Elba </a:t>
            </a:r>
            <a:endParaRPr lang="pt-BR" sz="4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t-BR" sz="4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Esposa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querida do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Rubens de Campos. Uma médium de rara qualidade. Conhecia doutrina espírita e ajudava nas orientações às pessoas que buscavam consolo. Uma verdadeira primeira dama. Elba soube 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abrir espaço </a:t>
            </a:r>
            <a:r>
              <a:rPr lang="pt-BR" sz="4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que o marido pudesse se dedicar inteiramente à Doutrina Espírita. Amava a todos e, sempre conciliadora, ouvia e favorecia as pessoas com seu jeito meigo de ser. O Sr. Rubens tinha verdadeira adoração por ela</a:t>
            </a:r>
            <a:r>
              <a:rPr lang="pt-BR" sz="4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48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37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4701" y="620909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pt-BR" sz="32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Abílio </a:t>
            </a:r>
            <a:r>
              <a:rPr lang="pt-BR" sz="3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Del´Arco</a:t>
            </a:r>
          </a:p>
          <a:p>
            <a:pPr marL="0" indent="0" algn="ctr">
              <a:buNone/>
            </a:pPr>
            <a:r>
              <a:rPr lang="pt-B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Irradiava simpatia e bondade. Com sua generosidade, ajudou a construir/reformar a maioria dos Centros Espíritas de Rio Preto e região. Não era médium e muito menos fazia uma prece sequer em voz alta nas reuniões, mas estava sempre presente colaborando no que pudesse. Entregava mensagens na porta do Kardec às 4ªs e domingos, sempre com um sorriso amigo. Uma alma boa que viveu entre nós doando o que de melhor tinha: bondade e </a:t>
            </a:r>
            <a:r>
              <a:rPr lang="pt-B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despreendimento</a:t>
            </a:r>
            <a:r>
              <a:rPr lang="pt-B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24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t-BR" sz="24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282" y="0"/>
            <a:ext cx="47577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3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98006" y="415636"/>
            <a:ext cx="5493327" cy="57613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pt-BR" sz="4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Sebastião Bastos</a:t>
            </a:r>
          </a:p>
          <a:p>
            <a:pPr marL="0" indent="0" algn="ctr">
              <a:buNone/>
            </a:pPr>
            <a:r>
              <a:rPr lang="pt-BR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Tião </a:t>
            </a:r>
            <a:r>
              <a:rPr lang="pt-B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foi um dos, senão o maior orador espírita que conhecemos. Vivia rodeado de amigos e sua simplicidade era sua maior qualidade, irradiando bondade por onde passava. Fez centenas de palestras em toda a região angariando amigos. Seu sorriso contagiava e suas orientações comoviam. Fila de pessoas se formavam para ouvi-lo. Doutrinador exímio, tinha o jeito certo para acalmar corações em desajuste. Da roça, mantinha o jeitão caboclo com muito orgulho.  </a:t>
            </a:r>
            <a:endParaRPr lang="pt-BR" sz="24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t-BR" sz="24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070" y="0"/>
            <a:ext cx="4643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70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03821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51511" y="732878"/>
            <a:ext cx="5641910" cy="56306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pt-BR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Rubens de </a:t>
            </a:r>
            <a:r>
              <a:rPr lang="pt-BR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Campos</a:t>
            </a:r>
          </a:p>
          <a:p>
            <a:pPr marL="0" indent="0" algn="ctr">
              <a:buNone/>
            </a:pPr>
            <a:endParaRPr lang="pt-BR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2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pt-BR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maior dirigente espírita da região. Estudioso, amoroso, firme nas decisões, defendia a </a:t>
            </a:r>
            <a:r>
              <a:rPr lang="pt-BR" sz="2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doutrina </a:t>
            </a:r>
            <a:r>
              <a:rPr lang="pt-BR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como poucos. Comentava o Evangelho de forma </a:t>
            </a:r>
            <a:r>
              <a:rPr lang="pt-BR" sz="2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singular. </a:t>
            </a:r>
            <a:r>
              <a:rPr lang="pt-BR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Habilidade ao doutrinar os espíritos. Muito culto, administrou o Kardec por anos, </a:t>
            </a:r>
            <a:r>
              <a:rPr lang="pt-BR" sz="2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conseguindo unanimidade sempre. Atendia com carinho dezenas de pessoas no Kardec ou fora dele. Autoridade moral e segurança em suas decisões influenciando gerações. Pai </a:t>
            </a:r>
            <a:r>
              <a:rPr lang="pt-BR" sz="2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todos nós...</a:t>
            </a:r>
          </a:p>
        </p:txBody>
      </p:sp>
    </p:spTree>
    <p:extLst>
      <p:ext uri="{BB962C8B-B14F-4D97-AF65-F5344CB8AC3E}">
        <p14:creationId xmlns:p14="http://schemas.microsoft.com/office/powerpoint/2010/main" val="3379068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61320" y="1029057"/>
            <a:ext cx="9144000" cy="2387600"/>
          </a:xfrm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</a:rPr>
              <a:t>Que saudades!</a:t>
            </a:r>
            <a:endParaRPr lang="pt-BR" b="1" dirty="0">
              <a:solidFill>
                <a:schemeClr val="accent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257" y="5514391"/>
            <a:ext cx="4584127" cy="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59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1272</Words>
  <Application>Microsoft Office PowerPoint</Application>
  <PresentationFormat>Widescreen</PresentationFormat>
  <Paragraphs>57</Paragraphs>
  <Slides>24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Impact</vt:lpstr>
      <vt:lpstr>Times New Roman</vt:lpstr>
      <vt:lpstr>Tema do Office</vt:lpstr>
      <vt:lpstr>Apresentação</vt:lpstr>
      <vt:lpstr>Em memória a nossos queridos companheiros que nos assistem.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 saudades!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Adicionar texto e enviar de volta ao Alan (depois eu ajusto o tamanho da foto)</dc:title>
  <dc:creator>Alan Paschoal</dc:creator>
  <cp:lastModifiedBy>Alan Paschoal</cp:lastModifiedBy>
  <cp:revision>62</cp:revision>
  <dcterms:created xsi:type="dcterms:W3CDTF">2014-04-10T18:02:56Z</dcterms:created>
  <dcterms:modified xsi:type="dcterms:W3CDTF">2014-04-16T01:11:19Z</dcterms:modified>
</cp:coreProperties>
</file>